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the Bash Gets Flash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283100" y="84800"/>
            <a:ext cx="8534400" cy="50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What i Learnt in the </a:t>
            </a:r>
            <a:r>
              <a:rPr lang="en" sz="1800" u="sng"/>
              <a:t>process</a:t>
            </a:r>
            <a:r>
              <a:rPr lang="en" sz="1800" u="sng"/>
              <a:t>?</a:t>
            </a:r>
            <a:endParaRPr sz="1800" u="sng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-I need to slow down and ask myself questions until i have identified the root problem. 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-There is loaaaaddssssss more i need to learn about writing semantic code. 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-Most importantly it’s ok not to know. 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-I’ll welcome any chance to improve my code and look forward to discussing what i could do better.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idx="4294967295" type="title"/>
          </p:nvPr>
        </p:nvSpPr>
        <p:spPr>
          <a:xfrm>
            <a:off x="522875" y="725025"/>
            <a:ext cx="62319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Shout out to </a:t>
            </a:r>
            <a:r>
              <a:rPr lang="en" sz="1400">
                <a:solidFill>
                  <a:schemeClr val="dk1"/>
                </a:solidFill>
              </a:rPr>
              <a:t>couldn’t of done it without ya’s...</a:t>
            </a:r>
            <a:endParaRPr sz="1400"/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32550"/>
            <a:ext cx="3640028" cy="33585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/>
          <p:nvPr/>
        </p:nvSpPr>
        <p:spPr>
          <a:xfrm>
            <a:off x="4176700" y="2443850"/>
            <a:ext cx="7089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&amp;</a:t>
            </a:r>
            <a:endParaRPr sz="3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8000" y="1632550"/>
            <a:ext cx="3358549" cy="335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/>
        </p:nvSpPr>
        <p:spPr>
          <a:xfrm>
            <a:off x="206250" y="187925"/>
            <a:ext cx="8778900" cy="48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Lato"/>
                <a:ea typeface="Lato"/>
                <a:cs typeface="Lato"/>
                <a:sym typeface="Lato"/>
              </a:rPr>
              <a:t>Background:</a:t>
            </a:r>
            <a:endParaRPr b="1" sz="1800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reason programming caught my eye to begin with was because of its capabilities to create a positive impact in this world and help people.  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While this app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won't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really help anyone in the real world,  it’s a step towards  that desire and a spark for the ideas engine.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With RUOK day around the corner i have themed my application around mental illness.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/>
        </p:nvSpPr>
        <p:spPr>
          <a:xfrm>
            <a:off x="180475" y="244925"/>
            <a:ext cx="8843100" cy="47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Purpose &amp; Scope:</a:t>
            </a:r>
            <a:endParaRPr sz="18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application i created is essentially a Virtual Mental Health E-Kit.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target audience is broad due to mental illness being a global problem.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However the user stories were written from the perspective of  people who 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regularly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attend a GP.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283100" y="303950"/>
            <a:ext cx="8622300" cy="42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Purpose &amp; Scope continued:</a:t>
            </a:r>
            <a:endParaRPr b="0" sz="18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u="sng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1st problem identified:</a:t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problem identified was that self help can be hard when the user is feeling down in the dumps.</a:t>
            </a:r>
            <a:endParaRPr b="0"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It is hard for them to think of healthy activities themselves when their in this state and don’t have a healthy perspective to do so themselves.</a:t>
            </a:r>
            <a:endParaRPr b="0" sz="1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Solution:</a:t>
            </a:r>
            <a:endParaRPr b="0" sz="1400" u="sng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Therefore the</a:t>
            </a:r>
            <a:r>
              <a:rPr b="0" lang="en" sz="1800"/>
              <a:t> applications purpose is to improve the users mood via recommending a guide of science-backed healthy activities for them.</a:t>
            </a:r>
            <a:endParaRPr b="0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0"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0" y="0"/>
            <a:ext cx="9088200" cy="5143500"/>
          </a:xfrm>
          <a:prstGeom prst="rect">
            <a:avLst/>
          </a:prstGeom>
          <a:solidFill>
            <a:srgbClr val="000000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 u="sng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2nd</a:t>
            </a:r>
            <a:r>
              <a:rPr b="0" lang="en" sz="1800" u="sng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problem identified:</a:t>
            </a:r>
            <a:endParaRPr b="0" sz="18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It is sometimes hard for someone with a mental disorder to recall their moods accurately when their GP / Psychiatrist asks them these type of questions.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 u="sng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Solution:</a:t>
            </a:r>
            <a:endParaRPr b="0" sz="18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Features such as  a Mood Journal &amp; Mood Chart were included so the user can help their GP give a more accurate diagnosis. 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Charting their mood allows them and the GP to see patterns in their life."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0" sz="1400" u="sng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00" y="162725"/>
            <a:ext cx="8869000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244925" y="257825"/>
            <a:ext cx="8508000" cy="45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Lato"/>
                <a:ea typeface="Lato"/>
                <a:cs typeface="Lato"/>
                <a:sym typeface="Lato"/>
              </a:rPr>
              <a:t>Technical Challenges:</a:t>
            </a:r>
            <a:endParaRPr b="1" sz="1800" u="sng">
              <a:latin typeface="Lato"/>
              <a:ea typeface="Lato"/>
              <a:cs typeface="Lato"/>
              <a:sym typeface="Lato"/>
            </a:endParaRPr>
          </a:p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Lato"/>
                <a:ea typeface="Lato"/>
                <a:cs typeface="Lato"/>
                <a:sym typeface="Lato"/>
              </a:rPr>
              <a:t>1st attempt at making a menu</a:t>
            </a:r>
            <a:endParaRPr b="1" sz="1800" u="sng"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case user_input #user-input value was defined above and passed into this case statement.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when 1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	#functionality for 'Activity Guide' goes here.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	   puts "#{activity_guide}" #test-verified.          #1: Will puts activity_guide                                          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user_input = menu_prompt.select("Select an option", options)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#3:Collect new input value so that redirection is possible.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	until user_input != 1 do  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    		puts "You have already selected activity guide. Please choose another option.".colorize(:red)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    		puts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    		user_input = menu_prompt.select("Select an option", options)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	end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    		case user_input #user-input value was defined above and passed into this case statement.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    			when 1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    			#functionality for 'Activity Guide' goes here.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      				puts "#{activity_guide}" #test-verified.          #1: Will puts activity_guide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11" name="Google Shape;111;p20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>
            <p:ph type="title"/>
          </p:nvPr>
        </p:nvSpPr>
        <p:spPr>
          <a:xfrm>
            <a:off x="103125" y="71900"/>
            <a:ext cx="8946300" cy="49503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2743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Technical Challenges:</a:t>
            </a:r>
            <a:endParaRPr sz="1800" u="sng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1st attempt at making a menu</a:t>
            </a:r>
            <a:endParaRPr b="0" sz="1800"/>
          </a:p>
        </p:txBody>
      </p:sp>
      <p:sp>
        <p:nvSpPr>
          <p:cNvPr id="113" name="Google Shape;113;p20"/>
          <p:cNvSpPr txBox="1"/>
          <p:nvPr/>
        </p:nvSpPr>
        <p:spPr>
          <a:xfrm>
            <a:off x="232050" y="239500"/>
            <a:ext cx="8765700" cy="469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2743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Technical Challenges:</a:t>
            </a:r>
            <a:endParaRPr b="1" sz="1200" u="sng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2nd  attempt at making a menu</a:t>
            </a:r>
            <a:endParaRPr b="1" sz="1200" u="sng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class Menu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attr_reader :quit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def initialize(*menu_opt) </a:t>
            </a:r>
            <a:r>
              <a:rPr lang="en" sz="1000">
                <a:solidFill>
                  <a:schemeClr val="dk2"/>
                </a:solidFill>
                <a:highlight>
                  <a:srgbClr val="FFFF00"/>
                </a:highlight>
              </a:rPr>
              <a:t>#when ruby see's a splat it turns all the values into an array for me and eliminates the need to include all the menu</a:t>
            </a:r>
            <a:endParaRPr sz="1000">
              <a:solidFill>
                <a:schemeClr val="dk2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@menu_opt = menu_opt </a:t>
            </a:r>
            <a:r>
              <a:rPr lang="en" sz="1000">
                <a:solidFill>
                  <a:schemeClr val="dk2"/>
                </a:solidFill>
                <a:highlight>
                  <a:srgbClr val="FFFF00"/>
                </a:highlight>
              </a:rPr>
              <a:t>#array of strings (strings = menu options)</a:t>
            </a:r>
            <a:endParaRPr sz="1000">
              <a:solidFill>
                <a:schemeClr val="dk2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@quit = @menu_opt.length </a:t>
            </a:r>
            <a:r>
              <a:rPr lang="en" sz="1000">
                <a:solidFill>
                  <a:schemeClr val="dk2"/>
                </a:solidFill>
                <a:highlight>
                  <a:srgbClr val="FFFF00"/>
                </a:highlight>
              </a:rPr>
              <a:t>#setting the 'quit' option to menu.length will allow me to easily add features to the menu without having to change the</a:t>
            </a:r>
            <a:r>
              <a:rPr lang="en" sz="1000">
                <a:solidFill>
                  <a:schemeClr val="dk2"/>
                </a:solidFill>
              </a:rPr>
              <a:t> </a:t>
            </a:r>
            <a:r>
              <a:rPr lang="en" sz="1000">
                <a:solidFill>
                  <a:schemeClr val="dk2"/>
                </a:solidFill>
                <a:highlight>
                  <a:srgbClr val="FFFF00"/>
                </a:highlight>
              </a:rPr>
              <a:t>value of quit as long as 'quit' has the same value as the menu item length.</a:t>
            </a:r>
            <a:endParaRPr sz="1000">
              <a:solidFill>
                <a:schemeClr val="dk2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end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def get_user_choice #needs to: 1.print out menu, 2.ask user for choice_value and 3.return value they chose.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</a:t>
            </a:r>
            <a:r>
              <a:rPr lang="en" sz="1000">
                <a:solidFill>
                  <a:schemeClr val="dk2"/>
                </a:solidFill>
                <a:highlight>
                  <a:srgbClr val="FFFF00"/>
                </a:highlight>
              </a:rPr>
              <a:t># print menu</a:t>
            </a:r>
            <a:endParaRPr sz="1000">
              <a:solidFill>
                <a:schemeClr val="dk2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@menu_opt.each_with_index do |menu_item, index|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  puts "#{index + 1}. #{menu_item}" #numbers menu-options/items.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end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highlight>
                  <a:srgbClr val="FFFF00"/>
                </a:highlight>
              </a:rPr>
              <a:t>    #prompt user for choice</a:t>
            </a:r>
            <a:endParaRPr sz="1000">
              <a:solidFill>
                <a:schemeClr val="dk2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print "Enter your choice: "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user_choice = gets.to_i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puts </a:t>
            </a:r>
            <a:r>
              <a:rPr lang="en" sz="1000">
                <a:solidFill>
                  <a:schemeClr val="dk2"/>
                </a:solidFill>
                <a:highlight>
                  <a:srgbClr val="FFFF00"/>
                </a:highlight>
              </a:rPr>
              <a:t>#need this to insert line space between 'choice selection' &amp; 'choice result/return' for aesthetic purposes.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#returns/outputs user_choice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  return user_choice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end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end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menu = Menu.new( #rather then incorparating menu items/parameters in standard single line format i chose to sacrifice some bytes and use this option so that for someone reading the code, it can be easily distinguished as a menu.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"Launch Activity Guide.",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"View Progress.",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"Mental Health FAQ'S.",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 "Quit MH-Kit." #after user inputs a menu-option it will display/return the choice they made via the puts strings i have included below in the case statement.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)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u="sng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 b="5329" l="0" r="11111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type="title"/>
          </p:nvPr>
        </p:nvSpPr>
        <p:spPr>
          <a:xfrm>
            <a:off x="141800" y="103125"/>
            <a:ext cx="8766000" cy="49062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800" u="sng">
              <a:solidFill>
                <a:schemeClr val="accent5"/>
              </a:solidFill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800" y="103125"/>
            <a:ext cx="8902576" cy="490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